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low-end pill press machines. The left one is completely manual. They are photographed by law enforcement in their seizure location. The lack of cleanliness in these illegal labs is a clear safety hazard.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23b7a2d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23b7a2d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These are low-end manual pill press machines. They are photographed by law enforcement in their seizure location. The lack of cleanliness in these illegal labs is a clear safety hazard.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23b7a2d2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23b7a2d2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array of machines from low end low volume manual on the left to the machines on the right that can create hundreds of thousands of pills quickly.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23b7a2d2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23b7a2d2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end pill press machine for sale online. Can make &gt;200,000 pills per hour.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23b7a2d2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23b7a2d2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Pill press molds are used to press the powder into the shape of the pill. They are typically trademarked so buying, selling, and using them is both a criminal and civil violation.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23b7a2d2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23b7a2d2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PSM published an update every six months about developments in pill press policy and seizure numbers.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766637826-2025-psm-pill-press-conference-slideshow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766637824-2025-psm-pill-press-conference-slideshow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766637832-2025-psm-pill-press-conference-slideshow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766637829-2025-psm-pill-press-conference-slideshow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766637827-2025-psm-pill-press-conference-slideshow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766638197-2025-psm-pill-press-conference-slideshow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